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33" r:id="rId4"/>
    <p:sldId id="1638" r:id="rId5"/>
    <p:sldId id="1595" r:id="rId6"/>
    <p:sldId id="1598" r:id="rId7"/>
    <p:sldId id="1553" r:id="rId8"/>
    <p:sldId id="1639" r:id="rId9"/>
    <p:sldId id="1640" r:id="rId10"/>
    <p:sldId id="1641" r:id="rId11"/>
    <p:sldId id="1642" r:id="rId12"/>
    <p:sldId id="1643" r:id="rId13"/>
    <p:sldId id="1644" r:id="rId14"/>
    <p:sldId id="1645"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36274-E50E-40A5-92FB-EE2936933820}" v="199" dt="2022-08-20T17:05:41.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3436274-E50E-40A5-92FB-EE2936933820}"/>
    <pc:docChg chg="custSel addSld delSld modSld sldOrd">
      <pc:chgData name="Ed Godfrey" userId="61aa7c48ee0e3db0" providerId="LiveId" clId="{E3436274-E50E-40A5-92FB-EE2936933820}" dt="2022-08-20T17:05:41.926" v="1665"/>
      <pc:docMkLst>
        <pc:docMk/>
      </pc:docMkLst>
      <pc:sldChg chg="modSp mod">
        <pc:chgData name="Ed Godfrey" userId="61aa7c48ee0e3db0" providerId="LiveId" clId="{E3436274-E50E-40A5-92FB-EE2936933820}" dt="2022-08-20T16:29:54.373" v="45" actId="20577"/>
        <pc:sldMkLst>
          <pc:docMk/>
          <pc:sldMk cId="1259847495" sldId="963"/>
        </pc:sldMkLst>
        <pc:spChg chg="mod">
          <ac:chgData name="Ed Godfrey" userId="61aa7c48ee0e3db0" providerId="LiveId" clId="{E3436274-E50E-40A5-92FB-EE2936933820}" dt="2022-08-20T16:29:50.417" v="43" actId="255"/>
          <ac:spMkLst>
            <pc:docMk/>
            <pc:sldMk cId="1259847495" sldId="963"/>
            <ac:spMk id="2" creationId="{F08A2007-B9E6-48A8-9E5E-C98EDFD53C8F}"/>
          </ac:spMkLst>
        </pc:spChg>
        <pc:spChg chg="mod">
          <ac:chgData name="Ed Godfrey" userId="61aa7c48ee0e3db0" providerId="LiveId" clId="{E3436274-E50E-40A5-92FB-EE2936933820}" dt="2022-08-20T16:29:54.373" v="45" actId="20577"/>
          <ac:spMkLst>
            <pc:docMk/>
            <pc:sldMk cId="1259847495" sldId="963"/>
            <ac:spMk id="3" creationId="{F6C638D0-C884-48CF-BE26-27EEF100FAF2}"/>
          </ac:spMkLst>
        </pc:spChg>
      </pc:sldChg>
      <pc:sldChg chg="modSp mod">
        <pc:chgData name="Ed Godfrey" userId="61aa7c48ee0e3db0" providerId="LiveId" clId="{E3436274-E50E-40A5-92FB-EE2936933820}" dt="2022-08-20T17:05:34.706" v="1664" actId="20577"/>
        <pc:sldMkLst>
          <pc:docMk/>
          <pc:sldMk cId="3275922726" sldId="1127"/>
        </pc:sldMkLst>
        <pc:spChg chg="mod">
          <ac:chgData name="Ed Godfrey" userId="61aa7c48ee0e3db0" providerId="LiveId" clId="{E3436274-E50E-40A5-92FB-EE2936933820}" dt="2022-08-20T16:29:11.136" v="40" actId="20577"/>
          <ac:spMkLst>
            <pc:docMk/>
            <pc:sldMk cId="3275922726" sldId="1127"/>
            <ac:spMk id="2" creationId="{F1588051-E0B5-4638-9205-E46E5525908B}"/>
          </ac:spMkLst>
        </pc:spChg>
        <pc:spChg chg="mod">
          <ac:chgData name="Ed Godfrey" userId="61aa7c48ee0e3db0" providerId="LiveId" clId="{E3436274-E50E-40A5-92FB-EE2936933820}" dt="2022-08-20T17:05:34.706" v="1664" actId="20577"/>
          <ac:spMkLst>
            <pc:docMk/>
            <pc:sldMk cId="3275922726" sldId="1127"/>
            <ac:spMk id="5" creationId="{0CAA8F06-2798-4F2A-8DC9-8E009C9AC104}"/>
          </ac:spMkLst>
        </pc:spChg>
      </pc:sldChg>
      <pc:sldChg chg="addSp delSp modSp mod delAnim modAnim">
        <pc:chgData name="Ed Godfrey" userId="61aa7c48ee0e3db0" providerId="LiveId" clId="{E3436274-E50E-40A5-92FB-EE2936933820}" dt="2022-08-20T16:51:58.604" v="1150" actId="20577"/>
        <pc:sldMkLst>
          <pc:docMk/>
          <pc:sldMk cId="621266370" sldId="1553"/>
        </pc:sldMkLst>
        <pc:spChg chg="mod">
          <ac:chgData name="Ed Godfrey" userId="61aa7c48ee0e3db0" providerId="LiveId" clId="{E3436274-E50E-40A5-92FB-EE2936933820}" dt="2022-08-20T16:49:54.380" v="1021" actId="255"/>
          <ac:spMkLst>
            <pc:docMk/>
            <pc:sldMk cId="621266370" sldId="1553"/>
            <ac:spMk id="2" creationId="{F08A2007-B9E6-48A8-9E5E-C98EDFD53C8F}"/>
          </ac:spMkLst>
        </pc:spChg>
        <pc:spChg chg="mod">
          <ac:chgData name="Ed Godfrey" userId="61aa7c48ee0e3db0" providerId="LiveId" clId="{E3436274-E50E-40A5-92FB-EE2936933820}" dt="2022-08-20T16:48:42.213" v="985" actId="20577"/>
          <ac:spMkLst>
            <pc:docMk/>
            <pc:sldMk cId="621266370" sldId="1553"/>
            <ac:spMk id="3" creationId="{F6C638D0-C884-48CF-BE26-27EEF100FAF2}"/>
          </ac:spMkLst>
        </pc:spChg>
        <pc:spChg chg="del">
          <ac:chgData name="Ed Godfrey" userId="61aa7c48ee0e3db0" providerId="LiveId" clId="{E3436274-E50E-40A5-92FB-EE2936933820}" dt="2022-08-20T16:50:03.495" v="1022" actId="21"/>
          <ac:spMkLst>
            <pc:docMk/>
            <pc:sldMk cId="621266370" sldId="1553"/>
            <ac:spMk id="4" creationId="{DE7F2ED0-FC43-1C52-C828-6540A92BDB9C}"/>
          </ac:spMkLst>
        </pc:spChg>
        <pc:spChg chg="add mod">
          <ac:chgData name="Ed Godfrey" userId="61aa7c48ee0e3db0" providerId="LiveId" clId="{E3436274-E50E-40A5-92FB-EE2936933820}" dt="2022-08-20T16:51:06.877" v="1080" actId="2711"/>
          <ac:spMkLst>
            <pc:docMk/>
            <pc:sldMk cId="621266370" sldId="1553"/>
            <ac:spMk id="5" creationId="{0048B24D-B0CA-4CAF-1976-88BA3D33BBA5}"/>
          </ac:spMkLst>
        </pc:spChg>
        <pc:spChg chg="add mod">
          <ac:chgData name="Ed Godfrey" userId="61aa7c48ee0e3db0" providerId="LiveId" clId="{E3436274-E50E-40A5-92FB-EE2936933820}" dt="2022-08-20T16:51:58.604" v="1150" actId="20577"/>
          <ac:spMkLst>
            <pc:docMk/>
            <pc:sldMk cId="621266370" sldId="1553"/>
            <ac:spMk id="6" creationId="{A879C343-5258-0601-2CEC-6D1226F55884}"/>
          </ac:spMkLst>
        </pc:spChg>
      </pc:sldChg>
      <pc:sldChg chg="modSp mod modAnim">
        <pc:chgData name="Ed Godfrey" userId="61aa7c48ee0e3db0" providerId="LiveId" clId="{E3436274-E50E-40A5-92FB-EE2936933820}" dt="2022-08-20T16:46:37.464" v="935"/>
        <pc:sldMkLst>
          <pc:docMk/>
          <pc:sldMk cId="988177558" sldId="1595"/>
        </pc:sldMkLst>
        <pc:spChg chg="mod">
          <ac:chgData name="Ed Godfrey" userId="61aa7c48ee0e3db0" providerId="LiveId" clId="{E3436274-E50E-40A5-92FB-EE2936933820}" dt="2022-08-20T16:46:06.259" v="924" actId="255"/>
          <ac:spMkLst>
            <pc:docMk/>
            <pc:sldMk cId="988177558" sldId="1595"/>
            <ac:spMk id="2" creationId="{F08A2007-B9E6-48A8-9E5E-C98EDFD53C8F}"/>
          </ac:spMkLst>
        </pc:spChg>
        <pc:spChg chg="mod">
          <ac:chgData name="Ed Godfrey" userId="61aa7c48ee0e3db0" providerId="LiveId" clId="{E3436274-E50E-40A5-92FB-EE2936933820}" dt="2022-08-20T16:39:46.077" v="433" actId="20577"/>
          <ac:spMkLst>
            <pc:docMk/>
            <pc:sldMk cId="988177558" sldId="1595"/>
            <ac:spMk id="3" creationId="{F6C638D0-C884-48CF-BE26-27EEF100FAF2}"/>
          </ac:spMkLst>
        </pc:spChg>
      </pc:sldChg>
      <pc:sldChg chg="modSp mod ord">
        <pc:chgData name="Ed Godfrey" userId="61aa7c48ee0e3db0" providerId="LiveId" clId="{E3436274-E50E-40A5-92FB-EE2936933820}" dt="2022-08-20T16:48:12.939" v="958"/>
        <pc:sldMkLst>
          <pc:docMk/>
          <pc:sldMk cId="753449726" sldId="1598"/>
        </pc:sldMkLst>
        <pc:spChg chg="mod">
          <ac:chgData name="Ed Godfrey" userId="61aa7c48ee0e3db0" providerId="LiveId" clId="{E3436274-E50E-40A5-92FB-EE2936933820}" dt="2022-08-20T16:47:59.265" v="937" actId="255"/>
          <ac:spMkLst>
            <pc:docMk/>
            <pc:sldMk cId="753449726" sldId="1598"/>
            <ac:spMk id="2" creationId="{F08A2007-B9E6-48A8-9E5E-C98EDFD53C8F}"/>
          </ac:spMkLst>
        </pc:spChg>
        <pc:spChg chg="mod">
          <ac:chgData name="Ed Godfrey" userId="61aa7c48ee0e3db0" providerId="LiveId" clId="{E3436274-E50E-40A5-92FB-EE2936933820}" dt="2022-08-20T16:48:07.431" v="956" actId="20577"/>
          <ac:spMkLst>
            <pc:docMk/>
            <pc:sldMk cId="753449726" sldId="1598"/>
            <ac:spMk id="3" creationId="{F6C638D0-C884-48CF-BE26-27EEF100FAF2}"/>
          </ac:spMkLst>
        </pc:spChg>
      </pc:sldChg>
      <pc:sldChg chg="del">
        <pc:chgData name="Ed Godfrey" userId="61aa7c48ee0e3db0" providerId="LiveId" clId="{E3436274-E50E-40A5-92FB-EE2936933820}" dt="2022-08-20T17:05:28.963" v="1660" actId="47"/>
        <pc:sldMkLst>
          <pc:docMk/>
          <pc:sldMk cId="507816485" sldId="1619"/>
        </pc:sldMkLst>
      </pc:sldChg>
      <pc:sldChg chg="del">
        <pc:chgData name="Ed Godfrey" userId="61aa7c48ee0e3db0" providerId="LiveId" clId="{E3436274-E50E-40A5-92FB-EE2936933820}" dt="2022-08-20T17:05:28.019" v="1658" actId="47"/>
        <pc:sldMkLst>
          <pc:docMk/>
          <pc:sldMk cId="942020162" sldId="1620"/>
        </pc:sldMkLst>
      </pc:sldChg>
      <pc:sldChg chg="del">
        <pc:chgData name="Ed Godfrey" userId="61aa7c48ee0e3db0" providerId="LiveId" clId="{E3436274-E50E-40A5-92FB-EE2936933820}" dt="2022-08-20T17:05:28.491" v="1659" actId="47"/>
        <pc:sldMkLst>
          <pc:docMk/>
          <pc:sldMk cId="2437919409" sldId="1621"/>
        </pc:sldMkLst>
      </pc:sldChg>
      <pc:sldChg chg="delSp modSp mod delAnim">
        <pc:chgData name="Ed Godfrey" userId="61aa7c48ee0e3db0" providerId="LiveId" clId="{E3436274-E50E-40A5-92FB-EE2936933820}" dt="2022-08-20T16:37:29.630" v="400" actId="115"/>
        <pc:sldMkLst>
          <pc:docMk/>
          <pc:sldMk cId="98488343" sldId="1633"/>
        </pc:sldMkLst>
        <pc:spChg chg="mod">
          <ac:chgData name="Ed Godfrey" userId="61aa7c48ee0e3db0" providerId="LiveId" clId="{E3436274-E50E-40A5-92FB-EE2936933820}" dt="2022-08-20T16:37:29.630" v="400" actId="115"/>
          <ac:spMkLst>
            <pc:docMk/>
            <pc:sldMk cId="98488343" sldId="1633"/>
            <ac:spMk id="2" creationId="{F08A2007-B9E6-48A8-9E5E-C98EDFD53C8F}"/>
          </ac:spMkLst>
        </pc:spChg>
        <pc:spChg chg="mod">
          <ac:chgData name="Ed Godfrey" userId="61aa7c48ee0e3db0" providerId="LiveId" clId="{E3436274-E50E-40A5-92FB-EE2936933820}" dt="2022-08-20T16:32:35.714" v="66" actId="20577"/>
          <ac:spMkLst>
            <pc:docMk/>
            <pc:sldMk cId="98488343" sldId="1633"/>
            <ac:spMk id="3" creationId="{F6C638D0-C884-48CF-BE26-27EEF100FAF2}"/>
          </ac:spMkLst>
        </pc:spChg>
        <pc:spChg chg="del">
          <ac:chgData name="Ed Godfrey" userId="61aa7c48ee0e3db0" providerId="LiveId" clId="{E3436274-E50E-40A5-92FB-EE2936933820}" dt="2022-08-20T16:33:01.882" v="67" actId="21"/>
          <ac:spMkLst>
            <pc:docMk/>
            <pc:sldMk cId="98488343" sldId="1633"/>
            <ac:spMk id="4" creationId="{01ED1D16-9BD4-8A92-42A5-028E97EFBBA0}"/>
          </ac:spMkLst>
        </pc:spChg>
      </pc:sldChg>
      <pc:sldChg chg="del">
        <pc:chgData name="Ed Godfrey" userId="61aa7c48ee0e3db0" providerId="LiveId" clId="{E3436274-E50E-40A5-92FB-EE2936933820}" dt="2022-08-20T17:05:27.579" v="1657" actId="47"/>
        <pc:sldMkLst>
          <pc:docMk/>
          <pc:sldMk cId="1249315549" sldId="1634"/>
        </pc:sldMkLst>
      </pc:sldChg>
      <pc:sldChg chg="del">
        <pc:chgData name="Ed Godfrey" userId="61aa7c48ee0e3db0" providerId="LiveId" clId="{E3436274-E50E-40A5-92FB-EE2936933820}" dt="2022-08-20T17:05:29.355" v="1661" actId="47"/>
        <pc:sldMkLst>
          <pc:docMk/>
          <pc:sldMk cId="179361955" sldId="1635"/>
        </pc:sldMkLst>
      </pc:sldChg>
      <pc:sldChg chg="del">
        <pc:chgData name="Ed Godfrey" userId="61aa7c48ee0e3db0" providerId="LiveId" clId="{E3436274-E50E-40A5-92FB-EE2936933820}" dt="2022-08-20T17:05:30.035" v="1662" actId="47"/>
        <pc:sldMkLst>
          <pc:docMk/>
          <pc:sldMk cId="3134595671" sldId="1637"/>
        </pc:sldMkLst>
      </pc:sldChg>
      <pc:sldChg chg="modSp add mod">
        <pc:chgData name="Ed Godfrey" userId="61aa7c48ee0e3db0" providerId="LiveId" clId="{E3436274-E50E-40A5-92FB-EE2936933820}" dt="2022-08-20T16:38:53.753" v="405" actId="255"/>
        <pc:sldMkLst>
          <pc:docMk/>
          <pc:sldMk cId="3880827045" sldId="1638"/>
        </pc:sldMkLst>
        <pc:spChg chg="mod">
          <ac:chgData name="Ed Godfrey" userId="61aa7c48ee0e3db0" providerId="LiveId" clId="{E3436274-E50E-40A5-92FB-EE2936933820}" dt="2022-08-20T16:38:53.753" v="405" actId="255"/>
          <ac:spMkLst>
            <pc:docMk/>
            <pc:sldMk cId="3880827045" sldId="1638"/>
            <ac:spMk id="2" creationId="{F08A2007-B9E6-48A8-9E5E-C98EDFD53C8F}"/>
          </ac:spMkLst>
        </pc:spChg>
        <pc:spChg chg="mod">
          <ac:chgData name="Ed Godfrey" userId="61aa7c48ee0e3db0" providerId="LiveId" clId="{E3436274-E50E-40A5-92FB-EE2936933820}" dt="2022-08-20T16:38:47.543" v="404" actId="20577"/>
          <ac:spMkLst>
            <pc:docMk/>
            <pc:sldMk cId="3880827045" sldId="1638"/>
            <ac:spMk id="3" creationId="{F6C638D0-C884-48CF-BE26-27EEF100FAF2}"/>
          </ac:spMkLst>
        </pc:spChg>
      </pc:sldChg>
      <pc:sldChg chg="modSp add mod">
        <pc:chgData name="Ed Godfrey" userId="61aa7c48ee0e3db0" providerId="LiveId" clId="{E3436274-E50E-40A5-92FB-EE2936933820}" dt="2022-08-20T16:53:39.702" v="1179" actId="20577"/>
        <pc:sldMkLst>
          <pc:docMk/>
          <pc:sldMk cId="401844645" sldId="1639"/>
        </pc:sldMkLst>
        <pc:spChg chg="mod">
          <ac:chgData name="Ed Godfrey" userId="61aa7c48ee0e3db0" providerId="LiveId" clId="{E3436274-E50E-40A5-92FB-EE2936933820}" dt="2022-08-20T16:53:27.459" v="1154" actId="255"/>
          <ac:spMkLst>
            <pc:docMk/>
            <pc:sldMk cId="401844645" sldId="1639"/>
            <ac:spMk id="2" creationId="{F08A2007-B9E6-48A8-9E5E-C98EDFD53C8F}"/>
          </ac:spMkLst>
        </pc:spChg>
        <pc:spChg chg="mod">
          <ac:chgData name="Ed Godfrey" userId="61aa7c48ee0e3db0" providerId="LiveId" clId="{E3436274-E50E-40A5-92FB-EE2936933820}" dt="2022-08-20T16:53:39.702" v="1179" actId="20577"/>
          <ac:spMkLst>
            <pc:docMk/>
            <pc:sldMk cId="401844645" sldId="1639"/>
            <ac:spMk id="3" creationId="{F6C638D0-C884-48CF-BE26-27EEF100FAF2}"/>
          </ac:spMkLst>
        </pc:spChg>
      </pc:sldChg>
      <pc:sldChg chg="addSp modSp add mod modAnim">
        <pc:chgData name="Ed Godfrey" userId="61aa7c48ee0e3db0" providerId="LiveId" clId="{E3436274-E50E-40A5-92FB-EE2936933820}" dt="2022-08-20T16:55:45.093" v="1266" actId="5793"/>
        <pc:sldMkLst>
          <pc:docMk/>
          <pc:sldMk cId="2893299534" sldId="1640"/>
        </pc:sldMkLst>
        <pc:spChg chg="add mod">
          <ac:chgData name="Ed Godfrey" userId="61aa7c48ee0e3db0" providerId="LiveId" clId="{E3436274-E50E-40A5-92FB-EE2936933820}" dt="2022-08-20T16:55:45.093" v="1266" actId="5793"/>
          <ac:spMkLst>
            <pc:docMk/>
            <pc:sldMk cId="2893299534" sldId="1640"/>
            <ac:spMk id="4" creationId="{CF139FC3-A702-0513-F897-18D089C0FE7A}"/>
          </ac:spMkLst>
        </pc:spChg>
      </pc:sldChg>
      <pc:sldChg chg="modSp add mod">
        <pc:chgData name="Ed Godfrey" userId="61aa7c48ee0e3db0" providerId="LiveId" clId="{E3436274-E50E-40A5-92FB-EE2936933820}" dt="2022-08-20T16:56:44.213" v="1280" actId="20577"/>
        <pc:sldMkLst>
          <pc:docMk/>
          <pc:sldMk cId="1729240887" sldId="1641"/>
        </pc:sldMkLst>
        <pc:spChg chg="mod">
          <ac:chgData name="Ed Godfrey" userId="61aa7c48ee0e3db0" providerId="LiveId" clId="{E3436274-E50E-40A5-92FB-EE2936933820}" dt="2022-08-20T16:56:38.794" v="1269" actId="255"/>
          <ac:spMkLst>
            <pc:docMk/>
            <pc:sldMk cId="1729240887" sldId="1641"/>
            <ac:spMk id="2" creationId="{F08A2007-B9E6-48A8-9E5E-C98EDFD53C8F}"/>
          </ac:spMkLst>
        </pc:spChg>
        <pc:spChg chg="mod">
          <ac:chgData name="Ed Godfrey" userId="61aa7c48ee0e3db0" providerId="LiveId" clId="{E3436274-E50E-40A5-92FB-EE2936933820}" dt="2022-08-20T16:56:44.213" v="1280" actId="20577"/>
          <ac:spMkLst>
            <pc:docMk/>
            <pc:sldMk cId="1729240887" sldId="1641"/>
            <ac:spMk id="3" creationId="{F6C638D0-C884-48CF-BE26-27EEF100FAF2}"/>
          </ac:spMkLst>
        </pc:spChg>
      </pc:sldChg>
      <pc:sldChg chg="addSp modSp add mod modAnim">
        <pc:chgData name="Ed Godfrey" userId="61aa7c48ee0e3db0" providerId="LiveId" clId="{E3436274-E50E-40A5-92FB-EE2936933820}" dt="2022-08-20T16:58:41.671" v="1343" actId="5793"/>
        <pc:sldMkLst>
          <pc:docMk/>
          <pc:sldMk cId="113693638" sldId="1642"/>
        </pc:sldMkLst>
        <pc:spChg chg="add mod">
          <ac:chgData name="Ed Godfrey" userId="61aa7c48ee0e3db0" providerId="LiveId" clId="{E3436274-E50E-40A5-92FB-EE2936933820}" dt="2022-08-20T16:58:41.671" v="1343" actId="5793"/>
          <ac:spMkLst>
            <pc:docMk/>
            <pc:sldMk cId="113693638" sldId="1642"/>
            <ac:spMk id="7" creationId="{CE94EA49-96D6-52E5-3B92-D3EFCC8433F9}"/>
          </ac:spMkLst>
        </pc:spChg>
      </pc:sldChg>
      <pc:sldChg chg="modSp add mod">
        <pc:chgData name="Ed Godfrey" userId="61aa7c48ee0e3db0" providerId="LiveId" clId="{E3436274-E50E-40A5-92FB-EE2936933820}" dt="2022-08-20T16:59:50.605" v="1360" actId="20577"/>
        <pc:sldMkLst>
          <pc:docMk/>
          <pc:sldMk cId="1950535202" sldId="1643"/>
        </pc:sldMkLst>
        <pc:spChg chg="mod">
          <ac:chgData name="Ed Godfrey" userId="61aa7c48ee0e3db0" providerId="LiveId" clId="{E3436274-E50E-40A5-92FB-EE2936933820}" dt="2022-08-20T16:59:43.489" v="1346" actId="255"/>
          <ac:spMkLst>
            <pc:docMk/>
            <pc:sldMk cId="1950535202" sldId="1643"/>
            <ac:spMk id="2" creationId="{F08A2007-B9E6-48A8-9E5E-C98EDFD53C8F}"/>
          </ac:spMkLst>
        </pc:spChg>
        <pc:spChg chg="mod">
          <ac:chgData name="Ed Godfrey" userId="61aa7c48ee0e3db0" providerId="LiveId" clId="{E3436274-E50E-40A5-92FB-EE2936933820}" dt="2022-08-20T16:59:50.605" v="1360" actId="20577"/>
          <ac:spMkLst>
            <pc:docMk/>
            <pc:sldMk cId="1950535202" sldId="1643"/>
            <ac:spMk id="3" creationId="{F6C638D0-C884-48CF-BE26-27EEF100FAF2}"/>
          </ac:spMkLst>
        </pc:spChg>
      </pc:sldChg>
      <pc:sldChg chg="addSp modSp add mod modAnim">
        <pc:chgData name="Ed Godfrey" userId="61aa7c48ee0e3db0" providerId="LiveId" clId="{E3436274-E50E-40A5-92FB-EE2936933820}" dt="2022-08-20T17:05:04.277" v="1656"/>
        <pc:sldMkLst>
          <pc:docMk/>
          <pc:sldMk cId="2142591290" sldId="1644"/>
        </pc:sldMkLst>
        <pc:spChg chg="mod">
          <ac:chgData name="Ed Godfrey" userId="61aa7c48ee0e3db0" providerId="LiveId" clId="{E3436274-E50E-40A5-92FB-EE2936933820}" dt="2022-08-20T17:02:47.903" v="1554" actId="6549"/>
          <ac:spMkLst>
            <pc:docMk/>
            <pc:sldMk cId="2142591290" sldId="1644"/>
            <ac:spMk id="2" creationId="{F08A2007-B9E6-48A8-9E5E-C98EDFD53C8F}"/>
          </ac:spMkLst>
        </pc:spChg>
        <pc:spChg chg="mod">
          <ac:chgData name="Ed Godfrey" userId="61aa7c48ee0e3db0" providerId="LiveId" clId="{E3436274-E50E-40A5-92FB-EE2936933820}" dt="2022-08-20T17:04:19.962" v="1639" actId="20577"/>
          <ac:spMkLst>
            <pc:docMk/>
            <pc:sldMk cId="2142591290" sldId="1644"/>
            <ac:spMk id="3" creationId="{F6C638D0-C884-48CF-BE26-27EEF100FAF2}"/>
          </ac:spMkLst>
        </pc:spChg>
        <pc:spChg chg="add mod">
          <ac:chgData name="Ed Godfrey" userId="61aa7c48ee0e3db0" providerId="LiveId" clId="{E3436274-E50E-40A5-92FB-EE2936933820}" dt="2022-08-20T17:03:32.505" v="1620" actId="1036"/>
          <ac:spMkLst>
            <pc:docMk/>
            <pc:sldMk cId="2142591290" sldId="1644"/>
            <ac:spMk id="4" creationId="{26C9A91F-D949-E724-A71D-427B50D74213}"/>
          </ac:spMkLst>
        </pc:spChg>
      </pc:sldChg>
      <pc:sldChg chg="add">
        <pc:chgData name="Ed Godfrey" userId="61aa7c48ee0e3db0" providerId="LiveId" clId="{E3436274-E50E-40A5-92FB-EE2936933820}" dt="2022-08-20T17:05:41.926" v="1665"/>
        <pc:sldMkLst>
          <pc:docMk/>
          <pc:sldMk cId="3829121805" sldId="164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8/20/2022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21,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Attributes of Apostates</a:t>
            </a:r>
          </a:p>
          <a:p>
            <a:pPr algn="ctr"/>
            <a:r>
              <a:rPr lang="en-US" sz="2800" i="1" dirty="0"/>
              <a:t>Jude 4</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Peter 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and if He [God] rescued righteous Lot, oppressed by the sensual conduct [the licentious behavior or lifestyle] of unprincipled men.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2408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Attributes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deception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(4a)</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For certain persons have crept in unnoticed,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90013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(4b)</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those who were long beforehand marked out for this condemnation,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79C343-5258-0601-2CEC-6D1226F55884}"/>
              </a:ext>
            </a:extLst>
          </p:cNvPr>
          <p:cNvSpPr txBox="1"/>
          <p:nvPr/>
        </p:nvSpPr>
        <p:spPr>
          <a:xfrm>
            <a:off x="310207" y="301455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Their depravity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(4c)</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ungodly persons</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F139FC3-A702-0513-F897-18D089C0FE7A}"/>
              </a:ext>
            </a:extLst>
          </p:cNvPr>
          <p:cNvSpPr txBox="1"/>
          <p:nvPr/>
        </p:nvSpPr>
        <p:spPr>
          <a:xfrm>
            <a:off x="310207" y="411945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Their deeds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(4d)</a:t>
            </a:r>
          </a:p>
          <a:p>
            <a:pPr marR="0" lvl="0" algn="just">
              <a:spcBef>
                <a:spcPts val="0"/>
              </a:spcBef>
              <a:spcAft>
                <a:spcPts val="0"/>
              </a:spcAft>
            </a:pPr>
            <a:r>
              <a:rPr lang="en-US" sz="2400" i="1" dirty="0">
                <a:latin typeface="Calibri" panose="020F0502020204030204" pitchFamily="34" charset="0"/>
                <a:cs typeface="Calibri" panose="020F0502020204030204" pitchFamily="34" charset="0"/>
              </a:rPr>
              <a:t>who turn the grace of our God into licentiousness </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E94EA49-96D6-52E5-3B92-D3EFCC8433F9}"/>
              </a:ext>
            </a:extLst>
          </p:cNvPr>
          <p:cNvSpPr txBox="1"/>
          <p:nvPr/>
        </p:nvSpPr>
        <p:spPr>
          <a:xfrm>
            <a:off x="300682" y="516720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5"/>
            </a:pPr>
            <a:r>
              <a:rPr lang="en-US" sz="3200" b="1" dirty="0">
                <a:latin typeface="Arial" panose="020B0604020202020204" pitchFamily="34" charset="0"/>
                <a:ea typeface="Calibri" panose="020F0502020204030204" pitchFamily="34" charset="0"/>
                <a:cs typeface="Times New Roman" panose="02020603050405020304" pitchFamily="18" charset="0"/>
              </a:rPr>
              <a:t>Their denial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(4e)</a:t>
            </a:r>
          </a:p>
          <a:p>
            <a:pPr marR="0" lvl="0" algn="just">
              <a:spcBef>
                <a:spcPts val="0"/>
              </a:spcBef>
              <a:spcAft>
                <a:spcPts val="0"/>
              </a:spcAft>
            </a:pPr>
            <a:r>
              <a:rPr lang="en-US" sz="2400" i="1" dirty="0">
                <a:latin typeface="Calibri" panose="020F0502020204030204" pitchFamily="34" charset="0"/>
                <a:cs typeface="Calibri" panose="020F0502020204030204" pitchFamily="34" charset="0"/>
              </a:rPr>
              <a:t>and deny our only Master and Lord, Jesus Christ.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936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Daniel 3:16-18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0131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16 Shadrach, Meshach and Abed-</a:t>
            </a:r>
            <a:r>
              <a:rPr lang="en-US" sz="3600" i="1" dirty="0" err="1">
                <a:effectLst/>
                <a:latin typeface="Calibri" panose="020F0502020204030204" pitchFamily="34" charset="0"/>
                <a:ea typeface="Calibri" panose="020F0502020204030204" pitchFamily="34" charset="0"/>
                <a:cs typeface="Calibri" panose="020F0502020204030204" pitchFamily="34" charset="0"/>
              </a:rPr>
              <a:t>nego</a:t>
            </a:r>
            <a:r>
              <a:rPr lang="en-US" sz="3600" i="1" dirty="0">
                <a:effectLst/>
                <a:latin typeface="Calibri" panose="020F0502020204030204" pitchFamily="34" charset="0"/>
                <a:ea typeface="Calibri" panose="020F0502020204030204" pitchFamily="34" charset="0"/>
                <a:cs typeface="Calibri" panose="020F0502020204030204" pitchFamily="34" charset="0"/>
              </a:rPr>
              <a:t> replied to the king, "O Nebuchadnezzar, we do not need to give you an answer concerning this matter. 17 "If it be so, our God whom we serve is able to deliver us from the furnace of blazing fire; and He will deliver us out of your hand, O king. 18 "But even if He does not, let it be known to you, O king, that we are not going to serve your gods or worship the golden image that you have set up."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535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Three Denials of Christ by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31325"/>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dirty="0">
                <a:effectLst/>
                <a:latin typeface="Calibri" panose="020F0502020204030204" pitchFamily="34" charset="0"/>
                <a:ea typeface="Calibri" panose="020F0502020204030204" pitchFamily="34" charset="0"/>
                <a:cs typeface="Calibri" panose="020F0502020204030204" pitchFamily="34" charset="0"/>
              </a:rPr>
              <a:t>The exclusivity of Christ (John 14:6; 15:5)</a:t>
            </a:r>
          </a:p>
          <a:p>
            <a:pPr marL="742950" marR="0" indent="-742950" algn="just">
              <a:spcBef>
                <a:spcPts val="0"/>
              </a:spcBef>
              <a:spcAft>
                <a:spcPts val="0"/>
              </a:spcAft>
              <a:buAutoNum type="arabicPeriod"/>
            </a:pPr>
            <a:r>
              <a:rPr lang="en-US" sz="3600" dirty="0">
                <a:latin typeface="Calibri" panose="020F0502020204030204" pitchFamily="34" charset="0"/>
                <a:ea typeface="Calibri" panose="020F0502020204030204" pitchFamily="34" charset="0"/>
                <a:cs typeface="Calibri" panose="020F0502020204030204" pitchFamily="34" charset="0"/>
              </a:rPr>
              <a:t>The sovereignty of Christ (deity – Isaiah 43:11)</a:t>
            </a:r>
          </a:p>
          <a:p>
            <a:pPr marL="742950" marR="0" indent="-742950" algn="just">
              <a:spcBef>
                <a:spcPts val="0"/>
              </a:spcBef>
              <a:spcAft>
                <a:spcPts val="0"/>
              </a:spcAft>
              <a:buAutoNum type="arabicPeriod"/>
            </a:pPr>
            <a:r>
              <a:rPr lang="en-US" sz="3600" dirty="0">
                <a:effectLst/>
                <a:latin typeface="Calibri" panose="020F0502020204030204" pitchFamily="34" charset="0"/>
                <a:ea typeface="Calibri" panose="020F0502020204030204" pitchFamily="34" charset="0"/>
                <a:cs typeface="Calibri" panose="020F0502020204030204" pitchFamily="34" charset="0"/>
              </a:rPr>
              <a:t>The lordship of Christ (ownership – Philippians 2:10)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6C9A91F-D949-E724-A71D-427B50D74213}"/>
              </a:ext>
            </a:extLst>
          </p:cNvPr>
          <p:cNvSpPr txBox="1"/>
          <p:nvPr/>
        </p:nvSpPr>
        <p:spPr>
          <a:xfrm>
            <a:off x="300682" y="2919309"/>
            <a:ext cx="11590636" cy="369331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Titus 3:15-16</a:t>
            </a:r>
          </a:p>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15 To the pure, all things are pure; but to those who are defiled and unbelieving, nothing is pure, but both their mind and their conscience are defiled. 16 They profess to know God, but by their deeds they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deny</a:t>
            </a:r>
            <a:r>
              <a:rPr lang="en-US" sz="3600" i="1" dirty="0">
                <a:effectLst/>
                <a:latin typeface="Calibri" panose="020F0502020204030204" pitchFamily="34" charset="0"/>
                <a:ea typeface="Calibri" panose="020F0502020204030204" pitchFamily="34" charset="0"/>
                <a:cs typeface="Calibri" panose="020F0502020204030204" pitchFamily="34" charset="0"/>
              </a:rPr>
              <a:t> Him, being detestable and disobedient and worthless for any good deed.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5912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21,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Attributes of Apostates</a:t>
            </a:r>
          </a:p>
          <a:p>
            <a:pPr algn="ctr"/>
            <a:r>
              <a:rPr lang="en-US" sz="2800" i="1" dirty="0"/>
              <a:t>Jude 4</a:t>
            </a:r>
          </a:p>
        </p:txBody>
      </p:sp>
    </p:spTree>
    <p:extLst>
      <p:ext uri="{BB962C8B-B14F-4D97-AF65-F5344CB8AC3E}">
        <p14:creationId xmlns:p14="http://schemas.microsoft.com/office/powerpoint/2010/main" val="382912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86309"/>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1 Jude, a bond-servant of Jesus Christ, and brother of James, To those who are the called, beloved in God the Father, and kept for Jesus Christ: 2 May mercy and peace and love be multiplied to you. 3 Beloved, while I was making every effort to write you about our common salvation, I felt the necessity to write to you appealing that you contend earnestly for the faith which was once for all handed down to the saints. 4 For certain persons have crept in unnoticed, those who were long beforehand marked out for this condemnation, ungodly persons who turn the grace of our God into licentiousness and deny our only Master and Lord, Jesus Christ.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Heresy and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571500" marR="0" indent="-571500" algn="just">
              <a:spcBef>
                <a:spcPts val="0"/>
              </a:spcBef>
              <a:spcAft>
                <a:spcPts val="0"/>
              </a:spcAft>
              <a:buFont typeface="Wingdings" panose="05000000000000000000" pitchFamily="2" charset="2"/>
              <a:buChar char="§"/>
            </a:pPr>
            <a:r>
              <a:rPr lang="en-US" sz="3600" b="1" u="sng" dirty="0">
                <a:effectLst/>
                <a:latin typeface="Calibri" panose="020F0502020204030204" pitchFamily="34" charset="0"/>
                <a:ea typeface="Times New Roman" panose="02020603050405020304" pitchFamily="18" charset="0"/>
              </a:rPr>
              <a:t>Orthodox</a:t>
            </a:r>
            <a:r>
              <a:rPr lang="en-US" sz="3600" i="1" dirty="0">
                <a:effectLst/>
                <a:latin typeface="Calibri" panose="020F0502020204030204" pitchFamily="34" charset="0"/>
                <a:ea typeface="Times New Roman" panose="02020603050405020304" pitchFamily="18" charset="0"/>
              </a:rPr>
              <a:t> – “straight” or true teaching</a:t>
            </a:r>
          </a:p>
          <a:p>
            <a:pPr marL="571500" marR="0" indent="-571500" algn="just">
              <a:spcBef>
                <a:spcPts val="0"/>
              </a:spcBef>
              <a:spcAft>
                <a:spcPts val="0"/>
              </a:spcAft>
              <a:buFont typeface="Wingdings" panose="05000000000000000000" pitchFamily="2" charset="2"/>
              <a:buChar char="§"/>
            </a:pPr>
            <a:r>
              <a:rPr lang="en-US" sz="3600" b="1" u="sng" dirty="0">
                <a:latin typeface="Calibri" panose="020F0502020204030204" pitchFamily="34" charset="0"/>
                <a:ea typeface="Calibri" panose="020F0502020204030204" pitchFamily="34" charset="0"/>
                <a:cs typeface="Times New Roman" panose="02020603050405020304" pitchFamily="18" charset="0"/>
              </a:rPr>
              <a:t>Unorthodox</a:t>
            </a:r>
            <a:r>
              <a:rPr lang="en-US" sz="3600" i="1" dirty="0">
                <a:latin typeface="Calibri" panose="020F0502020204030204" pitchFamily="34" charset="0"/>
                <a:ea typeface="Calibri" panose="020F0502020204030204" pitchFamily="34" charset="0"/>
                <a:cs typeface="Times New Roman" panose="02020603050405020304" pitchFamily="18" charset="0"/>
              </a:rPr>
              <a:t> – “crooked” or false teaching</a:t>
            </a:r>
          </a:p>
          <a:p>
            <a:pPr marL="571500" marR="0" indent="-571500" algn="just">
              <a:spcBef>
                <a:spcPts val="0"/>
              </a:spcBef>
              <a:spcAft>
                <a:spcPts val="0"/>
              </a:spcAft>
              <a:buFont typeface="Wingdings" panose="05000000000000000000" pitchFamily="2" charset="2"/>
              <a:buChar char="§"/>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Heresy</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 teaching that deviates or goes against the prescribed or orthodox teaching (especially concerning the work and person of Jesus Christ)</a:t>
            </a:r>
          </a:p>
          <a:p>
            <a:pPr marL="571500" marR="0" indent="-571500" algn="just">
              <a:spcBef>
                <a:spcPts val="0"/>
              </a:spcBef>
              <a:spcAft>
                <a:spcPts val="0"/>
              </a:spcAft>
              <a:buFont typeface="Wingdings" panose="05000000000000000000" pitchFamily="2" charset="2"/>
              <a:buChar char="§"/>
            </a:pPr>
            <a:r>
              <a:rPr lang="en-US" sz="3600" b="1" u="sng" dirty="0">
                <a:latin typeface="Calibri" panose="020F0502020204030204" pitchFamily="34" charset="0"/>
                <a:ea typeface="Calibri" panose="020F0502020204030204" pitchFamily="34" charset="0"/>
                <a:cs typeface="Times New Roman" panose="02020603050405020304" pitchFamily="18" charset="0"/>
              </a:rPr>
              <a:t>Apostasy</a:t>
            </a:r>
            <a:r>
              <a:rPr lang="en-US" sz="3600" i="1" dirty="0">
                <a:latin typeface="Calibri" panose="020F0502020204030204" pitchFamily="34" charset="0"/>
                <a:ea typeface="Calibri" panose="020F0502020204030204" pitchFamily="34" charset="0"/>
                <a:cs typeface="Times New Roman" panose="02020603050405020304" pitchFamily="18" charset="0"/>
              </a:rPr>
              <a:t> </a:t>
            </a:r>
            <a:r>
              <a:rPr lang="en-US" sz="3600" i="1" dirty="0">
                <a:latin typeface="Calibri" panose="020F0502020204030204" pitchFamily="34" charset="0"/>
                <a:ea typeface="Calibri" panose="020F0502020204030204" pitchFamily="34" charset="0"/>
                <a:cs typeface="Calibri" panose="020F0502020204030204" pitchFamily="34" charset="0"/>
              </a:rPr>
              <a:t>-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the deliberate act of a “professing” Christian who knowingly and deliberately rejects revealed truth, particularly regarding the deity of Jesus Christ, redemption through His atoning sacrifice, or any part of the doctrines related to Salvation.</a:t>
            </a: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883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Beloved, while I was making every effort to write you about our common salvation, I felt the necessity to write to you appealing that you contend earnestly for the faith which was once for all handed down to the saints. 4 For certain persons have crept in unnoticed, those who were long beforehand marked out for this condemnation, ungodly persons who turn the grace of our God into licentiousness and deny our only Master and Lord, Jesus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827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Heresies at the time of 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3200" b="1" i="1" u="sng" dirty="0" err="1">
                <a:effectLst/>
                <a:latin typeface="Arial" panose="020B0604020202020204" pitchFamily="34" charset="0"/>
                <a:ea typeface="Calibri" panose="020F0502020204030204" pitchFamily="34" charset="0"/>
                <a:cs typeface="Times New Roman" panose="02020603050405020304" pitchFamily="18" charset="0"/>
              </a:rPr>
              <a:t>Judaistic</a:t>
            </a:r>
            <a:r>
              <a:rPr lang="en-US" sz="3200" b="1" i="1" dirty="0">
                <a:effectLst/>
                <a:latin typeface="Arial" panose="020B0604020202020204" pitchFamily="34" charset="0"/>
                <a:ea typeface="Calibri" panose="020F0502020204030204" pitchFamily="34" charset="0"/>
                <a:cs typeface="Times New Roman" panose="02020603050405020304" pitchFamily="18" charset="0"/>
              </a:rPr>
              <a:t> </a:t>
            </a:r>
            <a:r>
              <a:rPr lang="en-US" sz="3200" b="1" i="1" u="sng" dirty="0">
                <a:effectLst/>
                <a:latin typeface="Arial" panose="020B0604020202020204" pitchFamily="34" charset="0"/>
                <a:ea typeface="Calibri" panose="020F0502020204030204" pitchFamily="34" charset="0"/>
                <a:cs typeface="Times New Roman" panose="02020603050405020304" pitchFamily="18" charset="0"/>
              </a:rPr>
              <a:t>Christianity</a:t>
            </a:r>
            <a:r>
              <a:rPr lang="en-US" sz="3200" b="1" i="1" dirty="0">
                <a:effectLst/>
                <a:latin typeface="Arial" panose="020B0604020202020204" pitchFamily="34" charset="0"/>
                <a:ea typeface="Calibri" panose="020F0502020204030204" pitchFamily="34" charset="0"/>
                <a:cs typeface="Times New Roman" panose="02020603050405020304" pitchFamily="18" charset="0"/>
              </a:rPr>
              <a:t> (Judaizers) – </a:t>
            </a:r>
            <a:r>
              <a:rPr lang="en-US" sz="3200" i="1" dirty="0">
                <a:effectLst/>
                <a:latin typeface="Arial" panose="020B0604020202020204" pitchFamily="34" charset="0"/>
                <a:ea typeface="Calibri" panose="020F0502020204030204" pitchFamily="34" charset="0"/>
                <a:cs typeface="Times New Roman" panose="02020603050405020304" pitchFamily="18" charset="0"/>
              </a:rPr>
              <a:t>who sought to make adherence to the OT Law part of salvation. Faith in Christ + Keeping the Law</a:t>
            </a:r>
          </a:p>
          <a:p>
            <a:pPr marL="342900" marR="0" lvl="0" indent="-342900" algn="just">
              <a:spcBef>
                <a:spcPts val="0"/>
              </a:spcBef>
              <a:spcAft>
                <a:spcPts val="0"/>
              </a:spcAft>
              <a:buFont typeface="+mj-lt"/>
              <a:buAutoNum type="arabicPeriod"/>
            </a:pPr>
            <a:r>
              <a:rPr lang="en-US" sz="3200" b="1" i="1" u="sng" dirty="0">
                <a:latin typeface="Arial" panose="020B0604020202020204" pitchFamily="34" charset="0"/>
                <a:ea typeface="Calibri" panose="020F0502020204030204" pitchFamily="34" charset="0"/>
                <a:cs typeface="Times New Roman" panose="02020603050405020304" pitchFamily="18" charset="0"/>
              </a:rPr>
              <a:t>Gnosticism</a:t>
            </a:r>
            <a:r>
              <a:rPr lang="en-US" sz="3200" b="1" i="1" dirty="0">
                <a:latin typeface="Arial" panose="020B0604020202020204" pitchFamily="34" charset="0"/>
                <a:ea typeface="Calibri" panose="020F0502020204030204" pitchFamily="34" charset="0"/>
                <a:cs typeface="Times New Roman" panose="02020603050405020304" pitchFamily="18" charset="0"/>
              </a:rPr>
              <a:t> – </a:t>
            </a:r>
            <a:r>
              <a:rPr lang="en-US" sz="3200" i="1" dirty="0">
                <a:latin typeface="Arial" panose="020B0604020202020204" pitchFamily="34" charset="0"/>
                <a:ea typeface="Calibri" panose="020F0502020204030204" pitchFamily="34" charset="0"/>
                <a:cs typeface="Times New Roman" panose="02020603050405020304" pitchFamily="18" charset="0"/>
              </a:rPr>
              <a:t>secret knowledge for only the initiated; only the spirit is good; the body/material is evil.  Therefore Christ could not have had a physical body because material is evil.</a:t>
            </a:r>
          </a:p>
          <a:p>
            <a:pPr marL="342900" marR="0" lvl="0" indent="-342900" algn="just">
              <a:spcBef>
                <a:spcPts val="0"/>
              </a:spcBef>
              <a:spcAft>
                <a:spcPts val="0"/>
              </a:spcAft>
              <a:buFont typeface="+mj-lt"/>
              <a:buAutoNum type="arabicPeriod"/>
            </a:pPr>
            <a:r>
              <a:rPr lang="en-US" sz="3200" b="1" i="1" u="sng" dirty="0">
                <a:effectLst/>
                <a:latin typeface="Arial" panose="020B0604020202020204" pitchFamily="34" charset="0"/>
                <a:ea typeface="Calibri" panose="020F0502020204030204" pitchFamily="34" charset="0"/>
                <a:cs typeface="Times New Roman" panose="02020603050405020304" pitchFamily="18" charset="0"/>
              </a:rPr>
              <a:t>Syncretism</a:t>
            </a:r>
            <a:r>
              <a:rPr lang="en-US" sz="3200" b="1" i="1" dirty="0">
                <a:effectLst/>
                <a:latin typeface="Arial" panose="020B0604020202020204" pitchFamily="34" charset="0"/>
                <a:ea typeface="Calibri" panose="020F0502020204030204" pitchFamily="34" charset="0"/>
                <a:cs typeface="Times New Roman" panose="02020603050405020304" pitchFamily="18" charset="0"/>
              </a:rPr>
              <a:t> – </a:t>
            </a:r>
            <a:r>
              <a:rPr lang="en-US" sz="3200" i="1" dirty="0">
                <a:effectLst/>
                <a:latin typeface="Arial" panose="020B0604020202020204" pitchFamily="34" charset="0"/>
                <a:ea typeface="Calibri" panose="020F0502020204030204" pitchFamily="34" charset="0"/>
                <a:cs typeface="Times New Roman" panose="02020603050405020304" pitchFamily="18" charset="0"/>
              </a:rPr>
              <a:t>seeking to blend/meld opposing philosophies and religions into one; mixing </a:t>
            </a:r>
            <a:r>
              <a:rPr lang="en-US" sz="3200" i="1" dirty="0">
                <a:latin typeface="Arial" panose="020B0604020202020204" pitchFamily="34" charset="0"/>
                <a:ea typeface="Calibri" panose="020F0502020204030204" pitchFamily="34" charset="0"/>
                <a:cs typeface="Times New Roman" panose="02020603050405020304" pitchFamily="18" charset="0"/>
              </a:rPr>
              <a:t>pagan/heathen teachings with Christian teachings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77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Titus 3:10-11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10 Reject a factious man (literally “a heretic) after a first and second warning, 11 knowing that such a man is perverted and is sinning, being self-condemned.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Attributes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deception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(4a)</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For certain persons have crept in unnoticed,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90013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(4b)</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those who were long beforehand marked out for this condemnation,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79C343-5258-0601-2CEC-6D1226F55884}"/>
              </a:ext>
            </a:extLst>
          </p:cNvPr>
          <p:cNvSpPr txBox="1"/>
          <p:nvPr/>
        </p:nvSpPr>
        <p:spPr>
          <a:xfrm>
            <a:off x="310207" y="301455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Their depravity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(4c)</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ungodly persons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3:12-13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39321"/>
          </a:xfrm>
          <a:prstGeom prst="rect">
            <a:avLst/>
          </a:prstGeom>
          <a:noFill/>
        </p:spPr>
        <p:txBody>
          <a:bodyPr wrap="square" rtlCol="0">
            <a:spAutoFit/>
          </a:bodyPr>
          <a:lstStyle/>
          <a:p>
            <a:pPr algn="just"/>
            <a:r>
              <a:rPr lang="en-US" sz="3600" i="1" dirty="0">
                <a:effectLst/>
                <a:latin typeface="Calibri" panose="020F0502020204030204" pitchFamily="34" charset="0"/>
                <a:ea typeface="Calibri" panose="020F0502020204030204" pitchFamily="34" charset="0"/>
                <a:cs typeface="Calibri" panose="020F0502020204030204" pitchFamily="34" charset="0"/>
              </a:rPr>
              <a:t>12 Take care, brethren, that there not be in any one of you an evil, unbelieving heart that falls away from the living God. 13 But encourage one another day after day, as long as it is still called "Today," so that none of you will be hardened by the deceitfulness of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8446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Attributes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deception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(4a)</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For certain persons have crept in unnoticed,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900134"/>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(4b)</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those who were long beforehand marked out for this condemnation, </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79C343-5258-0601-2CEC-6D1226F55884}"/>
              </a:ext>
            </a:extLst>
          </p:cNvPr>
          <p:cNvSpPr txBox="1"/>
          <p:nvPr/>
        </p:nvSpPr>
        <p:spPr>
          <a:xfrm>
            <a:off x="310207" y="301455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Their depravity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(4c)</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ungodly persons</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F139FC3-A702-0513-F897-18D089C0FE7A}"/>
              </a:ext>
            </a:extLst>
          </p:cNvPr>
          <p:cNvSpPr txBox="1"/>
          <p:nvPr/>
        </p:nvSpPr>
        <p:spPr>
          <a:xfrm>
            <a:off x="310207" y="4119459"/>
            <a:ext cx="11590636" cy="954107"/>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Their deeds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(4d)</a:t>
            </a:r>
          </a:p>
          <a:p>
            <a:pPr marR="0" lvl="0" algn="just">
              <a:spcBef>
                <a:spcPts val="0"/>
              </a:spcBef>
              <a:spcAft>
                <a:spcPts val="0"/>
              </a:spcAft>
            </a:pPr>
            <a:r>
              <a:rPr lang="en-US" sz="2400" i="1" dirty="0">
                <a:latin typeface="Calibri" panose="020F0502020204030204" pitchFamily="34" charset="0"/>
                <a:cs typeface="Calibri" panose="020F0502020204030204" pitchFamily="34" charset="0"/>
              </a:rPr>
              <a:t>who turn the grace of our God into licentiousness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2995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15605</TotalTime>
  <Words>911</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313</cp:revision>
  <cp:lastPrinted>2020-05-22T15:03:41Z</cp:lastPrinted>
  <dcterms:created xsi:type="dcterms:W3CDTF">2019-06-22T19:37:39Z</dcterms:created>
  <dcterms:modified xsi:type="dcterms:W3CDTF">2022-08-20T17:05:46Z</dcterms:modified>
</cp:coreProperties>
</file>